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11" Type="http://schemas.openxmlformats.org/officeDocument/2006/relationships/image" Target="../media/image12.wmf"/><Relationship Id="rId5" Type="http://schemas.openxmlformats.org/officeDocument/2006/relationships/image" Target="../media/image6.wmf"/><Relationship Id="rId10" Type="http://schemas.openxmlformats.org/officeDocument/2006/relationships/image" Target="../media/image11.wmf"/><Relationship Id="rId4" Type="http://schemas.openxmlformats.org/officeDocument/2006/relationships/image" Target="../media/image5.wmf"/><Relationship Id="rId9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.wmf"/><Relationship Id="rId20" Type="http://schemas.openxmlformats.org/officeDocument/2006/relationships/image" Target="../media/image10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2.w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10" Type="http://schemas.openxmlformats.org/officeDocument/2006/relationships/image" Target="../media/image5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7.wmf"/><Relationship Id="rId22" Type="http://schemas.openxmlformats.org/officeDocument/2006/relationships/image" Target="../media/image1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16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1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340768"/>
            <a:ext cx="6629400" cy="3600400"/>
          </a:xfrm>
        </p:spPr>
        <p:txBody>
          <a:bodyPr>
            <a:noAutofit/>
          </a:bodyPr>
          <a:lstStyle/>
          <a:p>
            <a:r>
              <a:rPr lang="kk-KZ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kk-KZ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апта</a:t>
            </a:r>
            <a:r>
              <a:rPr lang="kk-KZ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kk-KZ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 </a:t>
            </a:r>
            <a:r>
              <a:rPr lang="kk-KZ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</a:t>
            </a:r>
            <a:r>
              <a:rPr 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Анықталмаған интегралдар және оның қасиеттері. Интегралдаудың негізгі әдістері.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602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>
              <a:buNone/>
            </a:pP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№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№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№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Шешуі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белгілесек,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онда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Сонымен,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№5.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тап.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Шешуі: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болсын, онда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7296623"/>
              </p:ext>
            </p:extLst>
          </p:nvPr>
        </p:nvGraphicFramePr>
        <p:xfrm>
          <a:off x="2483768" y="332656"/>
          <a:ext cx="24384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" name="Microsoft Equation 3.0" r:id="rId3" imgW="2438400" imgH="495300" progId="Equation.3">
                  <p:embed/>
                </p:oleObj>
              </mc:Choice>
              <mc:Fallback>
                <p:oleObj name="Microsoft Equation 3.0" r:id="rId3" imgW="2438400" imgH="4953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332656"/>
                        <a:ext cx="2438400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4436050"/>
              </p:ext>
            </p:extLst>
          </p:nvPr>
        </p:nvGraphicFramePr>
        <p:xfrm>
          <a:off x="2510631" y="1052736"/>
          <a:ext cx="4122738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" name="Microsoft Equation 3.0" r:id="rId5" imgW="4127500" imgH="596900" progId="Equation.3">
                  <p:embed/>
                </p:oleObj>
              </mc:Choice>
              <mc:Fallback>
                <p:oleObj name="Microsoft Equation 3.0" r:id="rId5" imgW="4127500" imgH="5969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0631" y="1052736"/>
                        <a:ext cx="4122738" cy="601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8247122"/>
              </p:ext>
            </p:extLst>
          </p:nvPr>
        </p:nvGraphicFramePr>
        <p:xfrm>
          <a:off x="2123727" y="1916832"/>
          <a:ext cx="3382231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Microsoft Equation 3.0" r:id="rId7" imgW="2870200" imgH="431800" progId="Equation.3">
                  <p:embed/>
                </p:oleObj>
              </mc:Choice>
              <mc:Fallback>
                <p:oleObj name="Microsoft Equation 3.0" r:id="rId7" imgW="2870200" imgH="4318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7" y="1916832"/>
                        <a:ext cx="3382231" cy="5040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3903277"/>
              </p:ext>
            </p:extLst>
          </p:nvPr>
        </p:nvGraphicFramePr>
        <p:xfrm>
          <a:off x="2195736" y="2708919"/>
          <a:ext cx="576064" cy="487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" name="Microsoft Equation 3.0" r:id="rId9" imgW="495085" imgH="418918" progId="Equation.3">
                  <p:embed/>
                </p:oleObj>
              </mc:Choice>
              <mc:Fallback>
                <p:oleObj name="Microsoft Equation 3.0" r:id="rId9" imgW="495085" imgH="418918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2708919"/>
                        <a:ext cx="576064" cy="4874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0488869"/>
              </p:ext>
            </p:extLst>
          </p:nvPr>
        </p:nvGraphicFramePr>
        <p:xfrm>
          <a:off x="1619672" y="3645024"/>
          <a:ext cx="427038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0" name="Microsoft Equation 3.0" r:id="rId11" imgW="431613" imgH="228501" progId="Equation.3">
                  <p:embed/>
                </p:oleObj>
              </mc:Choice>
              <mc:Fallback>
                <p:oleObj name="Microsoft Equation 3.0" r:id="rId11" imgW="431613" imgH="228501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3645024"/>
                        <a:ext cx="427038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0" name="Объект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1176858"/>
              </p:ext>
            </p:extLst>
          </p:nvPr>
        </p:nvGraphicFramePr>
        <p:xfrm>
          <a:off x="3995936" y="3645024"/>
          <a:ext cx="6096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" name="Microsoft Equation 3.0" r:id="rId13" imgW="609600" imgH="228600" progId="Equation.3">
                  <p:embed/>
                </p:oleObj>
              </mc:Choice>
              <mc:Fallback>
                <p:oleObj name="Microsoft Equation 3.0" r:id="rId13" imgW="609600" imgH="2286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3645024"/>
                        <a:ext cx="6096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2" name="Объект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8061569"/>
              </p:ext>
            </p:extLst>
          </p:nvPr>
        </p:nvGraphicFramePr>
        <p:xfrm>
          <a:off x="6660232" y="3501008"/>
          <a:ext cx="1782763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2" name="Microsoft Equation 3.0" r:id="rId15" imgW="1778000" imgH="419100" progId="Equation.3">
                  <p:embed/>
                </p:oleObj>
              </mc:Choice>
              <mc:Fallback>
                <p:oleObj name="Microsoft Equation 3.0" r:id="rId15" imgW="1778000" imgH="41910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232" y="3501008"/>
                        <a:ext cx="1782763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4" name="Объект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6566331"/>
              </p:ext>
            </p:extLst>
          </p:nvPr>
        </p:nvGraphicFramePr>
        <p:xfrm>
          <a:off x="2123728" y="4005064"/>
          <a:ext cx="9525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" name="Microsoft Equation 3.0" r:id="rId17" imgW="952087" imgH="304668" progId="Equation.3">
                  <p:embed/>
                </p:oleObj>
              </mc:Choice>
              <mc:Fallback>
                <p:oleObj name="Microsoft Equation 3.0" r:id="rId17" imgW="952087" imgH="304668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4005064"/>
                        <a:ext cx="95250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6" name="Объект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8205092"/>
              </p:ext>
            </p:extLst>
          </p:nvPr>
        </p:nvGraphicFramePr>
        <p:xfrm>
          <a:off x="1619672" y="4437112"/>
          <a:ext cx="731838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4" name="Microsoft Equation 3.0" r:id="rId19" imgW="736600" imgH="279400" progId="Equation.3">
                  <p:embed/>
                </p:oleObj>
              </mc:Choice>
              <mc:Fallback>
                <p:oleObj name="Microsoft Equation 3.0" r:id="rId19" imgW="736600" imgH="279400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4437112"/>
                        <a:ext cx="731838" cy="274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8" name="Объект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7649368"/>
              </p:ext>
            </p:extLst>
          </p:nvPr>
        </p:nvGraphicFramePr>
        <p:xfrm>
          <a:off x="4067944" y="4437112"/>
          <a:ext cx="1455738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5" name="Microsoft Equation 3.0" r:id="rId21" imgW="1459866" imgH="266584" progId="Equation.3">
                  <p:embed/>
                </p:oleObj>
              </mc:Choice>
              <mc:Fallback>
                <p:oleObj name="Microsoft Equation 3.0" r:id="rId21" imgW="1459866" imgH="266584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4437112"/>
                        <a:ext cx="1455738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0" name="Объект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7171002"/>
              </p:ext>
            </p:extLst>
          </p:nvPr>
        </p:nvGraphicFramePr>
        <p:xfrm>
          <a:off x="539552" y="4941168"/>
          <a:ext cx="51054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" name="Microsoft Equation 3.0" r:id="rId23" imgW="5105400" imgH="838200" progId="Equation.3">
                  <p:embed/>
                </p:oleObj>
              </mc:Choice>
              <mc:Fallback>
                <p:oleObj name="Microsoft Equation 3.0" r:id="rId23" imgW="5105400" imgH="838200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4941168"/>
                        <a:ext cx="51054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5870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 №6.   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уі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болсын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 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   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 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болсын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.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1999891"/>
              </p:ext>
            </p:extLst>
          </p:nvPr>
        </p:nvGraphicFramePr>
        <p:xfrm>
          <a:off x="2123728" y="764704"/>
          <a:ext cx="1058863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5" name="Microsoft Equation 3.0" r:id="rId3" imgW="1054100" imgH="292100" progId="Equation.3">
                  <p:embed/>
                </p:oleObj>
              </mc:Choice>
              <mc:Fallback>
                <p:oleObj name="Microsoft Equation 3.0" r:id="rId3" imgW="1054100" imgH="2921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764704"/>
                        <a:ext cx="1058863" cy="296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0842981"/>
              </p:ext>
            </p:extLst>
          </p:nvPr>
        </p:nvGraphicFramePr>
        <p:xfrm>
          <a:off x="1475656" y="1412776"/>
          <a:ext cx="212566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6" name="Microsoft Equation 3.0" r:id="rId5" imgW="2120900" imgH="571500" progId="Equation.3">
                  <p:embed/>
                </p:oleObj>
              </mc:Choice>
              <mc:Fallback>
                <p:oleObj name="Microsoft Equation 3.0" r:id="rId5" imgW="2120900" imgH="5715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1412776"/>
                        <a:ext cx="2125663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9679058"/>
              </p:ext>
            </p:extLst>
          </p:nvPr>
        </p:nvGraphicFramePr>
        <p:xfrm>
          <a:off x="395536" y="2132856"/>
          <a:ext cx="49609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7" name="Microsoft Equation 3.0" r:id="rId7" imgW="4965700" imgH="457200" progId="Equation.3">
                  <p:embed/>
                </p:oleObj>
              </mc:Choice>
              <mc:Fallback>
                <p:oleObj name="Microsoft Equation 3.0" r:id="rId7" imgW="4965700" imgH="4572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2132856"/>
                        <a:ext cx="49609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1260163"/>
              </p:ext>
            </p:extLst>
          </p:nvPr>
        </p:nvGraphicFramePr>
        <p:xfrm>
          <a:off x="2123728" y="3212976"/>
          <a:ext cx="647700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8" name="Microsoft Equation 3.0" r:id="rId9" imgW="647700" imgH="292100" progId="Equation.3">
                  <p:embed/>
                </p:oleObj>
              </mc:Choice>
              <mc:Fallback>
                <p:oleObj name="Microsoft Equation 3.0" r:id="rId9" imgW="647700" imgH="2921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3212976"/>
                        <a:ext cx="647700" cy="296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1972302"/>
              </p:ext>
            </p:extLst>
          </p:nvPr>
        </p:nvGraphicFramePr>
        <p:xfrm>
          <a:off x="3347864" y="2924944"/>
          <a:ext cx="1836738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" name="Microsoft Equation 3.0" r:id="rId11" imgW="1841500" imgH="749300" progId="Equation.3">
                  <p:embed/>
                </p:oleObj>
              </mc:Choice>
              <mc:Fallback>
                <p:oleObj name="Microsoft Equation 3.0" r:id="rId11" imgW="1841500" imgH="7493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2924944"/>
                        <a:ext cx="1836738" cy="754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1541742"/>
              </p:ext>
            </p:extLst>
          </p:nvPr>
        </p:nvGraphicFramePr>
        <p:xfrm>
          <a:off x="539552" y="3933056"/>
          <a:ext cx="28876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" name="Microsoft Equation 3.0" r:id="rId13" imgW="2882900" imgH="457200" progId="Equation.3">
                  <p:embed/>
                </p:oleObj>
              </mc:Choice>
              <mc:Fallback>
                <p:oleObj name="Microsoft Equation 3.0" r:id="rId13" imgW="2882900" imgH="4572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3933056"/>
                        <a:ext cx="288766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90620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2</TotalTime>
  <Words>72</Words>
  <Application>Microsoft Office PowerPoint</Application>
  <PresentationFormat>Экран (4:3)</PresentationFormat>
  <Paragraphs>20</Paragraphs>
  <Slides>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5" baseType="lpstr">
      <vt:lpstr>Волна</vt:lpstr>
      <vt:lpstr>Microsoft Equation 3.0</vt:lpstr>
      <vt:lpstr>1 – апта.   Алғашқы функция. Анықталмаған интегралдар және оның қасиеттері. Интегралдаудың негізгі әдістері.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– апта.   Алғашқы функция. Анықталмаған интегралдар және оның қасиеттері. Интегралдаудың негізгі әдістері.</dc:title>
  <dc:creator>Ляззат</dc:creator>
  <cp:lastModifiedBy>Ляззат</cp:lastModifiedBy>
  <cp:revision>5</cp:revision>
  <dcterms:created xsi:type="dcterms:W3CDTF">2023-10-17T18:25:37Z</dcterms:created>
  <dcterms:modified xsi:type="dcterms:W3CDTF">2023-10-26T05:43:07Z</dcterms:modified>
</cp:coreProperties>
</file>